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0.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1.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2.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411" r:id="rId12"/>
    <p:sldMasterId id="2147493441" r:id="rId13"/>
    <p:sldMasterId id="2147493469" r:id="rId14"/>
    <p:sldMasterId id="2147493511" r:id="rId15"/>
    <p:sldMasterId id="2147493636" r:id="rId16"/>
  </p:sldMasterIdLst>
  <p:notesMasterIdLst>
    <p:notesMasterId r:id="rId20"/>
  </p:notesMasterIdLst>
  <p:handoutMasterIdLst>
    <p:handoutMasterId r:id="rId21"/>
  </p:handoutMasterIdLst>
  <p:sldIdLst>
    <p:sldId id="2147469903" r:id="rId17"/>
    <p:sldId id="2147469937" r:id="rId18"/>
    <p:sldId id="2147469938" r:id="rId19"/>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3C00"/>
    <a:srgbClr val="EBF1DF"/>
    <a:srgbClr val="0078D4"/>
    <a:srgbClr val="B2B2B2"/>
    <a:srgbClr val="E5E5E5"/>
    <a:srgbClr val="1482D7"/>
    <a:srgbClr val="1885D8"/>
    <a:srgbClr val="FFFFFF"/>
    <a:srgbClr val="B8261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206AF8-EAB0-4E7E-8FC6-962FADD1E8C7}" v="79" dt="2023-01-24T17:59:36.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90" autoAdjust="0"/>
    <p:restoredTop sz="96014" autoAdjust="0"/>
  </p:normalViewPr>
  <p:slideViewPr>
    <p:cSldViewPr snapToGrid="0">
      <p:cViewPr varScale="1">
        <p:scale>
          <a:sx n="88" d="100"/>
          <a:sy n="88" d="100"/>
        </p:scale>
        <p:origin x="51" y="543"/>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1/24/2023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jpe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0.xml"/><Relationship Id="rId4" Type="http://schemas.openxmlformats.org/officeDocument/2006/relationships/image" Target="../media/image5.jpe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74.jpe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13.xml"/><Relationship Id="rId4" Type="http://schemas.openxmlformats.org/officeDocument/2006/relationships/image" Target="../media/image25.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3.xml"/><Relationship Id="rId4" Type="http://schemas.openxmlformats.org/officeDocument/2006/relationships/image" Target="../media/image46.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3.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3.xml"/><Relationship Id="rId4" Type="http://schemas.openxmlformats.org/officeDocument/2006/relationships/image" Target="../media/image52.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3.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3.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3.xml"/><Relationship Id="rId4" Type="http://schemas.openxmlformats.org/officeDocument/2006/relationships/image" Target="../media/image46.jpeg"/></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3.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3.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1/24/2023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1/24/2023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1/24/2023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03137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2882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656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125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192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7789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66937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60058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29699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9644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628136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031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67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19381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82122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5986504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94145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0882857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84571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053030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3738318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61251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48313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993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90879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1623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9230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16025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006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8734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3057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96009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160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632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096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8189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447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9451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000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411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199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2465075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164510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7553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595674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63264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71562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6684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676417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4887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49077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4298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15773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838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865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9216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8090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792148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14425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48545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828835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4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184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37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3349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6108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93106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071264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295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501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5978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52599846"/>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24/01/2023</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8003448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theme" Target="../theme/theme10.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39" Type="http://schemas.openxmlformats.org/officeDocument/2006/relationships/theme" Target="../theme/theme11.xml"/><Relationship Id="rId21" Type="http://schemas.openxmlformats.org/officeDocument/2006/relationships/slideLayout" Target="../slideLayouts/slideLayout346.xml"/><Relationship Id="rId34" Type="http://schemas.openxmlformats.org/officeDocument/2006/relationships/slideLayout" Target="../slideLayouts/slideLayout359.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33" Type="http://schemas.openxmlformats.org/officeDocument/2006/relationships/slideLayout" Target="../slideLayouts/slideLayout358.xml"/><Relationship Id="rId38" Type="http://schemas.openxmlformats.org/officeDocument/2006/relationships/slideLayout" Target="../slideLayouts/slideLayout363.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32" Type="http://schemas.openxmlformats.org/officeDocument/2006/relationships/slideLayout" Target="../slideLayouts/slideLayout357.xml"/><Relationship Id="rId37" Type="http://schemas.openxmlformats.org/officeDocument/2006/relationships/slideLayout" Target="../slideLayouts/slideLayout362.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28" Type="http://schemas.openxmlformats.org/officeDocument/2006/relationships/slideLayout" Target="../slideLayouts/slideLayout353.xml"/><Relationship Id="rId36" Type="http://schemas.openxmlformats.org/officeDocument/2006/relationships/slideLayout" Target="../slideLayouts/slideLayout361.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31" Type="http://schemas.openxmlformats.org/officeDocument/2006/relationships/slideLayout" Target="../slideLayouts/slideLayout356.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slideLayout" Target="../slideLayouts/slideLayout352.xml"/><Relationship Id="rId30" Type="http://schemas.openxmlformats.org/officeDocument/2006/relationships/slideLayout" Target="../slideLayouts/slideLayout355.xml"/><Relationship Id="rId35" Type="http://schemas.openxmlformats.org/officeDocument/2006/relationships/slideLayout" Target="../slideLayouts/slideLayout360.xml"/><Relationship Id="rId8" Type="http://schemas.openxmlformats.org/officeDocument/2006/relationships/slideLayout" Target="../slideLayouts/slideLayout333.xml"/><Relationship Id="rId3" Type="http://schemas.openxmlformats.org/officeDocument/2006/relationships/slideLayout" Target="../slideLayouts/slideLayout32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21" Type="http://schemas.openxmlformats.org/officeDocument/2006/relationships/slideLayout" Target="../slideLayouts/slideLayout384.xml"/><Relationship Id="rId34" Type="http://schemas.openxmlformats.org/officeDocument/2006/relationships/slideLayout" Target="../slideLayouts/slideLayout397.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33" Type="http://schemas.openxmlformats.org/officeDocument/2006/relationships/slideLayout" Target="../slideLayouts/slideLayout396.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0" Type="http://schemas.openxmlformats.org/officeDocument/2006/relationships/slideLayout" Target="../slideLayouts/slideLayout383.xml"/><Relationship Id="rId29" Type="http://schemas.openxmlformats.org/officeDocument/2006/relationships/slideLayout" Target="../slideLayouts/slideLayout392.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32" Type="http://schemas.openxmlformats.org/officeDocument/2006/relationships/slideLayout" Target="../slideLayouts/slideLayout395.xml"/><Relationship Id="rId37" Type="http://schemas.openxmlformats.org/officeDocument/2006/relationships/image" Target="../media/image6.emf"/><Relationship Id="rId5" Type="http://schemas.openxmlformats.org/officeDocument/2006/relationships/slideLayout" Target="../slideLayouts/slideLayout368.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36" Type="http://schemas.openxmlformats.org/officeDocument/2006/relationships/theme" Target="../theme/theme12.xml"/><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slideLayout" Target="../slideLayouts/slideLayout394.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slideLayout" Target="../slideLayouts/slideLayout393.xml"/><Relationship Id="rId35" Type="http://schemas.openxmlformats.org/officeDocument/2006/relationships/slideLayout" Target="../slideLayouts/slideLayout398.xml"/><Relationship Id="rId8" Type="http://schemas.openxmlformats.org/officeDocument/2006/relationships/slideLayout" Target="../slideLayouts/slideLayout371.xml"/><Relationship Id="rId3" Type="http://schemas.openxmlformats.org/officeDocument/2006/relationships/slideLayout" Target="../slideLayouts/slideLayout366.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424.xml"/><Relationship Id="rId21" Type="http://schemas.openxmlformats.org/officeDocument/2006/relationships/slideLayout" Target="../slideLayouts/slideLayout419.xml"/><Relationship Id="rId42" Type="http://schemas.openxmlformats.org/officeDocument/2006/relationships/slideLayout" Target="../slideLayouts/slideLayout440.xml"/><Relationship Id="rId47" Type="http://schemas.openxmlformats.org/officeDocument/2006/relationships/slideLayout" Target="../slideLayouts/slideLayout445.xml"/><Relationship Id="rId63" Type="http://schemas.openxmlformats.org/officeDocument/2006/relationships/slideLayout" Target="../slideLayouts/slideLayout461.xml"/><Relationship Id="rId68" Type="http://schemas.openxmlformats.org/officeDocument/2006/relationships/slideLayout" Target="../slideLayouts/slideLayout466.xml"/><Relationship Id="rId2" Type="http://schemas.openxmlformats.org/officeDocument/2006/relationships/slideLayout" Target="../slideLayouts/slideLayout400.xml"/><Relationship Id="rId16" Type="http://schemas.openxmlformats.org/officeDocument/2006/relationships/slideLayout" Target="../slideLayouts/slideLayout414.xml"/><Relationship Id="rId29" Type="http://schemas.openxmlformats.org/officeDocument/2006/relationships/slideLayout" Target="../slideLayouts/slideLayout427.xml"/><Relationship Id="rId11" Type="http://schemas.openxmlformats.org/officeDocument/2006/relationships/slideLayout" Target="../slideLayouts/slideLayout409.xml"/><Relationship Id="rId24" Type="http://schemas.openxmlformats.org/officeDocument/2006/relationships/slideLayout" Target="../slideLayouts/slideLayout422.xml"/><Relationship Id="rId32" Type="http://schemas.openxmlformats.org/officeDocument/2006/relationships/slideLayout" Target="../slideLayouts/slideLayout430.xml"/><Relationship Id="rId37" Type="http://schemas.openxmlformats.org/officeDocument/2006/relationships/slideLayout" Target="../slideLayouts/slideLayout435.xml"/><Relationship Id="rId40" Type="http://schemas.openxmlformats.org/officeDocument/2006/relationships/slideLayout" Target="../slideLayouts/slideLayout438.xml"/><Relationship Id="rId45" Type="http://schemas.openxmlformats.org/officeDocument/2006/relationships/slideLayout" Target="../slideLayouts/slideLayout443.xml"/><Relationship Id="rId53" Type="http://schemas.openxmlformats.org/officeDocument/2006/relationships/slideLayout" Target="../slideLayouts/slideLayout451.xml"/><Relationship Id="rId58" Type="http://schemas.openxmlformats.org/officeDocument/2006/relationships/slideLayout" Target="../slideLayouts/slideLayout456.xml"/><Relationship Id="rId66" Type="http://schemas.openxmlformats.org/officeDocument/2006/relationships/slideLayout" Target="../slideLayouts/slideLayout464.xml"/><Relationship Id="rId74" Type="http://schemas.openxmlformats.org/officeDocument/2006/relationships/theme" Target="../theme/theme13.xml"/><Relationship Id="rId5" Type="http://schemas.openxmlformats.org/officeDocument/2006/relationships/slideLayout" Target="../slideLayouts/slideLayout403.xml"/><Relationship Id="rId61" Type="http://schemas.openxmlformats.org/officeDocument/2006/relationships/slideLayout" Target="../slideLayouts/slideLayout459.xml"/><Relationship Id="rId19" Type="http://schemas.openxmlformats.org/officeDocument/2006/relationships/slideLayout" Target="../slideLayouts/slideLayout417.xml"/><Relationship Id="rId14" Type="http://schemas.openxmlformats.org/officeDocument/2006/relationships/slideLayout" Target="../slideLayouts/slideLayout412.xml"/><Relationship Id="rId22" Type="http://schemas.openxmlformats.org/officeDocument/2006/relationships/slideLayout" Target="../slideLayouts/slideLayout420.xml"/><Relationship Id="rId27" Type="http://schemas.openxmlformats.org/officeDocument/2006/relationships/slideLayout" Target="../slideLayouts/slideLayout425.xml"/><Relationship Id="rId30" Type="http://schemas.openxmlformats.org/officeDocument/2006/relationships/slideLayout" Target="../slideLayouts/slideLayout428.xml"/><Relationship Id="rId35" Type="http://schemas.openxmlformats.org/officeDocument/2006/relationships/slideLayout" Target="../slideLayouts/slideLayout433.xml"/><Relationship Id="rId43" Type="http://schemas.openxmlformats.org/officeDocument/2006/relationships/slideLayout" Target="../slideLayouts/slideLayout441.xml"/><Relationship Id="rId48" Type="http://schemas.openxmlformats.org/officeDocument/2006/relationships/slideLayout" Target="../slideLayouts/slideLayout446.xml"/><Relationship Id="rId56" Type="http://schemas.openxmlformats.org/officeDocument/2006/relationships/slideLayout" Target="../slideLayouts/slideLayout454.xml"/><Relationship Id="rId64" Type="http://schemas.openxmlformats.org/officeDocument/2006/relationships/slideLayout" Target="../slideLayouts/slideLayout462.xml"/><Relationship Id="rId69" Type="http://schemas.openxmlformats.org/officeDocument/2006/relationships/slideLayout" Target="../slideLayouts/slideLayout467.xml"/><Relationship Id="rId8" Type="http://schemas.openxmlformats.org/officeDocument/2006/relationships/slideLayout" Target="../slideLayouts/slideLayout406.xml"/><Relationship Id="rId51" Type="http://schemas.openxmlformats.org/officeDocument/2006/relationships/slideLayout" Target="../slideLayouts/slideLayout449.xml"/><Relationship Id="rId72" Type="http://schemas.openxmlformats.org/officeDocument/2006/relationships/slideLayout" Target="../slideLayouts/slideLayout470.xml"/><Relationship Id="rId3" Type="http://schemas.openxmlformats.org/officeDocument/2006/relationships/slideLayout" Target="../slideLayouts/slideLayout401.xml"/><Relationship Id="rId12" Type="http://schemas.openxmlformats.org/officeDocument/2006/relationships/slideLayout" Target="../slideLayouts/slideLayout410.xml"/><Relationship Id="rId17" Type="http://schemas.openxmlformats.org/officeDocument/2006/relationships/slideLayout" Target="../slideLayouts/slideLayout415.xml"/><Relationship Id="rId25" Type="http://schemas.openxmlformats.org/officeDocument/2006/relationships/slideLayout" Target="../slideLayouts/slideLayout423.xml"/><Relationship Id="rId33" Type="http://schemas.openxmlformats.org/officeDocument/2006/relationships/slideLayout" Target="../slideLayouts/slideLayout431.xml"/><Relationship Id="rId38" Type="http://schemas.openxmlformats.org/officeDocument/2006/relationships/slideLayout" Target="../slideLayouts/slideLayout436.xml"/><Relationship Id="rId46" Type="http://schemas.openxmlformats.org/officeDocument/2006/relationships/slideLayout" Target="../slideLayouts/slideLayout444.xml"/><Relationship Id="rId59" Type="http://schemas.openxmlformats.org/officeDocument/2006/relationships/slideLayout" Target="../slideLayouts/slideLayout457.xml"/><Relationship Id="rId67" Type="http://schemas.openxmlformats.org/officeDocument/2006/relationships/slideLayout" Target="../slideLayouts/slideLayout465.xml"/><Relationship Id="rId20" Type="http://schemas.openxmlformats.org/officeDocument/2006/relationships/slideLayout" Target="../slideLayouts/slideLayout418.xml"/><Relationship Id="rId41" Type="http://schemas.openxmlformats.org/officeDocument/2006/relationships/slideLayout" Target="../slideLayouts/slideLayout439.xml"/><Relationship Id="rId54" Type="http://schemas.openxmlformats.org/officeDocument/2006/relationships/slideLayout" Target="../slideLayouts/slideLayout452.xml"/><Relationship Id="rId62" Type="http://schemas.openxmlformats.org/officeDocument/2006/relationships/slideLayout" Target="../slideLayouts/slideLayout460.xml"/><Relationship Id="rId70" Type="http://schemas.openxmlformats.org/officeDocument/2006/relationships/slideLayout" Target="../slideLayouts/slideLayout468.xml"/><Relationship Id="rId75" Type="http://schemas.openxmlformats.org/officeDocument/2006/relationships/image" Target="../media/image6.emf"/><Relationship Id="rId1" Type="http://schemas.openxmlformats.org/officeDocument/2006/relationships/slideLayout" Target="../slideLayouts/slideLayout399.xml"/><Relationship Id="rId6" Type="http://schemas.openxmlformats.org/officeDocument/2006/relationships/slideLayout" Target="../slideLayouts/slideLayout404.xml"/><Relationship Id="rId15" Type="http://schemas.openxmlformats.org/officeDocument/2006/relationships/slideLayout" Target="../slideLayouts/slideLayout413.xml"/><Relationship Id="rId23" Type="http://schemas.openxmlformats.org/officeDocument/2006/relationships/slideLayout" Target="../slideLayouts/slideLayout421.xml"/><Relationship Id="rId28" Type="http://schemas.openxmlformats.org/officeDocument/2006/relationships/slideLayout" Target="../slideLayouts/slideLayout426.xml"/><Relationship Id="rId36" Type="http://schemas.openxmlformats.org/officeDocument/2006/relationships/slideLayout" Target="../slideLayouts/slideLayout434.xml"/><Relationship Id="rId49" Type="http://schemas.openxmlformats.org/officeDocument/2006/relationships/slideLayout" Target="../slideLayouts/slideLayout447.xml"/><Relationship Id="rId57" Type="http://schemas.openxmlformats.org/officeDocument/2006/relationships/slideLayout" Target="../slideLayouts/slideLayout455.xml"/><Relationship Id="rId10" Type="http://schemas.openxmlformats.org/officeDocument/2006/relationships/slideLayout" Target="../slideLayouts/slideLayout408.xml"/><Relationship Id="rId31" Type="http://schemas.openxmlformats.org/officeDocument/2006/relationships/slideLayout" Target="../slideLayouts/slideLayout429.xml"/><Relationship Id="rId44" Type="http://schemas.openxmlformats.org/officeDocument/2006/relationships/slideLayout" Target="../slideLayouts/slideLayout442.xml"/><Relationship Id="rId52" Type="http://schemas.openxmlformats.org/officeDocument/2006/relationships/slideLayout" Target="../slideLayouts/slideLayout450.xml"/><Relationship Id="rId60" Type="http://schemas.openxmlformats.org/officeDocument/2006/relationships/slideLayout" Target="../slideLayouts/slideLayout458.xml"/><Relationship Id="rId65" Type="http://schemas.openxmlformats.org/officeDocument/2006/relationships/slideLayout" Target="../slideLayouts/slideLayout463.xml"/><Relationship Id="rId73" Type="http://schemas.openxmlformats.org/officeDocument/2006/relationships/slideLayout" Target="../slideLayouts/slideLayout471.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3" Type="http://schemas.openxmlformats.org/officeDocument/2006/relationships/slideLayout" Target="../slideLayouts/slideLayout411.xml"/><Relationship Id="rId18" Type="http://schemas.openxmlformats.org/officeDocument/2006/relationships/slideLayout" Target="../slideLayouts/slideLayout416.xml"/><Relationship Id="rId39" Type="http://schemas.openxmlformats.org/officeDocument/2006/relationships/slideLayout" Target="../slideLayouts/slideLayout437.xml"/><Relationship Id="rId34" Type="http://schemas.openxmlformats.org/officeDocument/2006/relationships/slideLayout" Target="../slideLayouts/slideLayout432.xml"/><Relationship Id="rId50" Type="http://schemas.openxmlformats.org/officeDocument/2006/relationships/slideLayout" Target="../slideLayouts/slideLayout448.xml"/><Relationship Id="rId55" Type="http://schemas.openxmlformats.org/officeDocument/2006/relationships/slideLayout" Target="../slideLayouts/slideLayout453.xml"/><Relationship Id="rId7" Type="http://schemas.openxmlformats.org/officeDocument/2006/relationships/slideLayout" Target="../slideLayouts/slideLayout405.xml"/><Relationship Id="rId71" Type="http://schemas.openxmlformats.org/officeDocument/2006/relationships/slideLayout" Target="../slideLayouts/slideLayout46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image" Target="../media/image63.emf"/><Relationship Id="rId3" Type="http://schemas.openxmlformats.org/officeDocument/2006/relationships/slideLayout" Target="../slideLayouts/slideLayout281.xml"/><Relationship Id="rId21" Type="http://schemas.openxmlformats.org/officeDocument/2006/relationships/slideLayout" Target="../slideLayouts/slideLayout299.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oleObject" Target="../embeddings/oleObject1.bin"/><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tags" Target="../tags/tag2.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theme" Target="../theme/theme9.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67915843"/>
      </p:ext>
    </p:extLst>
  </p:cSld>
  <p:clrMap bg1="lt1" tx1="dk1" bg2="lt2" tx2="dk2" accent1="accent1" accent2="accent2" accent3="accent3" accent4="accent4" accent5="accent5" accent6="accent6" hlink="hlink" folHlink="folHlink"/>
  <p:sldLayoutIdLst>
    <p:sldLayoutId id="2147493637" r:id="rId1"/>
    <p:sldLayoutId id="2147493638" r:id="rId2"/>
    <p:sldLayoutId id="2147493639" r:id="rId3"/>
    <p:sldLayoutId id="2147493640" r:id="rId4"/>
    <p:sldLayoutId id="2147493641" r:id="rId5"/>
    <p:sldLayoutId id="2147493642" r:id="rId6"/>
    <p:sldLayoutId id="2147493643" r:id="rId7"/>
    <p:sldLayoutId id="2147493644" r:id="rId8"/>
    <p:sldLayoutId id="2147493645" r:id="rId9"/>
    <p:sldLayoutId id="2147493646" r:id="rId10"/>
    <p:sldLayoutId id="2147493647" r:id="rId11"/>
    <p:sldLayoutId id="2147493648" r:id="rId12"/>
    <p:sldLayoutId id="2147493649" r:id="rId13"/>
    <p:sldLayoutId id="2147493650" r:id="rId14"/>
    <p:sldLayoutId id="2147493651" r:id="rId15"/>
    <p:sldLayoutId id="2147493652" r:id="rId16"/>
    <p:sldLayoutId id="2147493653" r:id="rId17"/>
    <p:sldLayoutId id="2147493654" r:id="rId18"/>
    <p:sldLayoutId id="2147493655" r:id="rId19"/>
    <p:sldLayoutId id="2147493656" r:id="rId20"/>
    <p:sldLayoutId id="2147493657" r:id="rId21"/>
    <p:sldLayoutId id="2147493658" r:id="rId22"/>
    <p:sldLayoutId id="2147493659" r:id="rId23"/>
    <p:sldLayoutId id="2147493660" r:id="rId24"/>
    <p:sldLayoutId id="2147493661" r:id="rId25"/>
    <p:sldLayoutId id="2147493662" r:id="rId26"/>
    <p:sldLayoutId id="2147493663" r:id="rId27"/>
    <p:sldLayoutId id="2147493664" r:id="rId28"/>
    <p:sldLayoutId id="2147493665" r:id="rId29"/>
    <p:sldLayoutId id="2147493666" r:id="rId30"/>
    <p:sldLayoutId id="2147493667" r:id="rId31"/>
    <p:sldLayoutId id="2147493668" r:id="rId32"/>
    <p:sldLayoutId id="2147493669" r:id="rId33"/>
    <p:sldLayoutId id="2147493670" r:id="rId34"/>
    <p:sldLayoutId id="2147493671" r:id="rId35"/>
    <p:sldLayoutId id="2147493672" r:id="rId36"/>
    <p:sldLayoutId id="2147493673" r:id="rId37"/>
    <p:sldLayoutId id="2147493674" r:id="rId38"/>
    <p:sldLayoutId id="2147493675" r:id="rId39"/>
    <p:sldLayoutId id="2147493676" r:id="rId40"/>
    <p:sldLayoutId id="2147493677" r:id="rId41"/>
    <p:sldLayoutId id="2147493678" r:id="rId42"/>
    <p:sldLayoutId id="2147493679" r:id="rId43"/>
    <p:sldLayoutId id="2147493680" r:id="rId44"/>
    <p:sldLayoutId id="2147493681" r:id="rId45"/>
    <p:sldLayoutId id="2147493682" r:id="rId46"/>
    <p:sldLayoutId id="2147493683" r:id="rId47"/>
    <p:sldLayoutId id="2147493684" r:id="rId48"/>
    <p:sldLayoutId id="2147493685" r:id="rId49"/>
    <p:sldLayoutId id="2147493686" r:id="rId50"/>
    <p:sldLayoutId id="2147493687" r:id="rId51"/>
    <p:sldLayoutId id="2147493688" r:id="rId52"/>
    <p:sldLayoutId id="2147493689" r:id="rId53"/>
    <p:sldLayoutId id="2147493690" r:id="rId54"/>
    <p:sldLayoutId id="2147493691" r:id="rId55"/>
    <p:sldLayoutId id="2147493692" r:id="rId56"/>
    <p:sldLayoutId id="2147493693" r:id="rId57"/>
    <p:sldLayoutId id="2147493694" r:id="rId58"/>
    <p:sldLayoutId id="2147493695" r:id="rId59"/>
    <p:sldLayoutId id="2147493696" r:id="rId60"/>
    <p:sldLayoutId id="2147493697" r:id="rId61"/>
    <p:sldLayoutId id="2147493698" r:id="rId62"/>
    <p:sldLayoutId id="2147493699" r:id="rId63"/>
    <p:sldLayoutId id="2147493700" r:id="rId64"/>
    <p:sldLayoutId id="2147493701" r:id="rId65"/>
    <p:sldLayoutId id="2147493702" r:id="rId66"/>
    <p:sldLayoutId id="2147493703" r:id="rId67"/>
    <p:sldLayoutId id="2147493704" r:id="rId68"/>
    <p:sldLayoutId id="2147493705" r:id="rId69"/>
    <p:sldLayoutId id="2147493706" r:id="rId70"/>
    <p:sldLayoutId id="2147493707" r:id="rId71"/>
    <p:sldLayoutId id="2147493708" r:id="rId72"/>
    <p:sldLayoutId id="214749370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78.xml"/></Relationships>
</file>

<file path=ppt/slides/_rels/slide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89.emf"/><Relationship Id="rId3" Type="http://schemas.openxmlformats.org/officeDocument/2006/relationships/image" Target="../media/image79.emf"/><Relationship Id="rId7" Type="http://schemas.openxmlformats.org/officeDocument/2006/relationships/image" Target="../media/image83.emf"/><Relationship Id="rId12" Type="http://schemas.openxmlformats.org/officeDocument/2006/relationships/image" Target="../media/image88.emf"/><Relationship Id="rId2" Type="http://schemas.openxmlformats.org/officeDocument/2006/relationships/image" Target="../media/image78.emf"/><Relationship Id="rId1" Type="http://schemas.openxmlformats.org/officeDocument/2006/relationships/slideLayout" Target="../slideLayouts/slideLayout278.xml"/><Relationship Id="rId6" Type="http://schemas.openxmlformats.org/officeDocument/2006/relationships/image" Target="../media/image82.emf"/><Relationship Id="rId11" Type="http://schemas.openxmlformats.org/officeDocument/2006/relationships/image" Target="../media/image87.emf"/><Relationship Id="rId5" Type="http://schemas.openxmlformats.org/officeDocument/2006/relationships/image" Target="../media/image81.emf"/><Relationship Id="rId10" Type="http://schemas.openxmlformats.org/officeDocument/2006/relationships/image" Target="../media/image86.emf"/><Relationship Id="rId4" Type="http://schemas.openxmlformats.org/officeDocument/2006/relationships/image" Target="../media/image80.emf"/><Relationship Id="rId9" Type="http://schemas.openxmlformats.org/officeDocument/2006/relationships/image" Target="../media/image8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Labels - More</a:t>
            </a:r>
            <a:r>
              <a:rPr kumimoji="0" lang="en-US" sz="2000" b="0" i="0" u="none" strike="noStrike" kern="1200" cap="none" spc="0" normalizeH="0" baseline="0" noProof="0" dirty="0">
                <a:ln>
                  <a:noFill/>
                </a:ln>
                <a:solidFill>
                  <a:srgbClr val="FFFFFF"/>
                </a:solidFill>
                <a:effectLst/>
                <a:uLnTx/>
                <a:uFillTx/>
                <a:latin typeface="Segoe UI"/>
                <a:ea typeface="+mn-ea"/>
                <a:cs typeface="+mn-cs"/>
              </a:rPr>
              <a:t> Details</a:t>
            </a:r>
          </a:p>
        </p:txBody>
      </p:sp>
      <p:pic>
        <p:nvPicPr>
          <p:cNvPr id="8" name="Picture 7">
            <a:extLst>
              <a:ext uri="{FF2B5EF4-FFF2-40B4-BE49-F238E27FC236}">
                <a16:creationId xmlns:a16="http://schemas.microsoft.com/office/drawing/2014/main" id="{D9D32831-1D1C-56D7-EDCC-2E944F1BADCE}"/>
              </a:ext>
            </a:extLst>
          </p:cNvPr>
          <p:cNvPicPr>
            <a:picLocks noChangeAspect="1"/>
          </p:cNvPicPr>
          <p:nvPr/>
        </p:nvPicPr>
        <p:blipFill>
          <a:blip r:embed="rId2"/>
          <a:stretch>
            <a:fillRect/>
          </a:stretch>
        </p:blipFill>
        <p:spPr>
          <a:xfrm>
            <a:off x="940593" y="2381"/>
            <a:ext cx="10310813" cy="6853238"/>
          </a:xfrm>
          <a:prstGeom prst="rect">
            <a:avLst/>
          </a:prstGeom>
        </p:spPr>
      </p:pic>
    </p:spTree>
    <p:extLst>
      <p:ext uri="{BB962C8B-B14F-4D97-AF65-F5344CB8AC3E}">
        <p14:creationId xmlns:p14="http://schemas.microsoft.com/office/powerpoint/2010/main" val="196955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29489"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Labels - More</a:t>
            </a:r>
            <a:r>
              <a:rPr kumimoji="0" lang="en-US" sz="2000" b="0" i="0" u="none" strike="noStrike" kern="1200" cap="none" spc="0" normalizeH="0" baseline="0" noProof="0" dirty="0">
                <a:ln>
                  <a:noFill/>
                </a:ln>
                <a:solidFill>
                  <a:srgbClr val="FFFFFF"/>
                </a:solidFill>
                <a:effectLst/>
                <a:uLnTx/>
                <a:uFillTx/>
                <a:latin typeface="Segoe UI"/>
                <a:ea typeface="+mn-ea"/>
                <a:cs typeface="+mn-cs"/>
              </a:rPr>
              <a:t> Details</a:t>
            </a:r>
          </a:p>
        </p:txBody>
      </p:sp>
      <p:pic>
        <p:nvPicPr>
          <p:cNvPr id="4" name="Picture 3">
            <a:extLst>
              <a:ext uri="{FF2B5EF4-FFF2-40B4-BE49-F238E27FC236}">
                <a16:creationId xmlns:a16="http://schemas.microsoft.com/office/drawing/2014/main" id="{CFF4A18E-CEAB-525A-7329-61E34A9ED01D}"/>
              </a:ext>
            </a:extLst>
          </p:cNvPr>
          <p:cNvPicPr>
            <a:picLocks noChangeAspect="1"/>
          </p:cNvPicPr>
          <p:nvPr/>
        </p:nvPicPr>
        <p:blipFill>
          <a:blip r:embed="rId2"/>
          <a:stretch>
            <a:fillRect/>
          </a:stretch>
        </p:blipFill>
        <p:spPr>
          <a:xfrm>
            <a:off x="972615" y="0"/>
            <a:ext cx="10246770" cy="6858000"/>
          </a:xfrm>
          <a:prstGeom prst="rect">
            <a:avLst/>
          </a:prstGeom>
        </p:spPr>
      </p:pic>
    </p:spTree>
    <p:extLst>
      <p:ext uri="{BB962C8B-B14F-4D97-AF65-F5344CB8AC3E}">
        <p14:creationId xmlns:p14="http://schemas.microsoft.com/office/powerpoint/2010/main" val="333209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4C8373-FBC3-BF95-A673-C455B51A9166}"/>
              </a:ext>
            </a:extLst>
          </p:cNvPr>
          <p:cNvPicPr>
            <a:picLocks noChangeAspect="1"/>
          </p:cNvPicPr>
          <p:nvPr/>
        </p:nvPicPr>
        <p:blipFill>
          <a:blip r:embed="rId2"/>
          <a:stretch>
            <a:fillRect/>
          </a:stretch>
        </p:blipFill>
        <p:spPr>
          <a:xfrm>
            <a:off x="6756654" y="3009262"/>
            <a:ext cx="3348038" cy="3776663"/>
          </a:xfrm>
          <a:prstGeom prst="rect">
            <a:avLst/>
          </a:prstGeom>
        </p:spPr>
      </p:pic>
      <p:pic>
        <p:nvPicPr>
          <p:cNvPr id="31" name="Picture 30">
            <a:extLst>
              <a:ext uri="{FF2B5EF4-FFF2-40B4-BE49-F238E27FC236}">
                <a16:creationId xmlns:a16="http://schemas.microsoft.com/office/drawing/2014/main" id="{336BA03D-93C2-363A-8735-5B5F22544A13}"/>
              </a:ext>
            </a:extLst>
          </p:cNvPr>
          <p:cNvPicPr>
            <a:picLocks noChangeAspect="1"/>
          </p:cNvPicPr>
          <p:nvPr/>
        </p:nvPicPr>
        <p:blipFill>
          <a:blip r:embed="rId3"/>
          <a:stretch>
            <a:fillRect/>
          </a:stretch>
        </p:blipFill>
        <p:spPr>
          <a:xfrm>
            <a:off x="2515807" y="4307114"/>
            <a:ext cx="3757613" cy="2614613"/>
          </a:xfrm>
          <a:prstGeom prst="rect">
            <a:avLst/>
          </a:prstGeom>
        </p:spPr>
      </p:pic>
      <p:pic>
        <p:nvPicPr>
          <p:cNvPr id="5" name="Picture 4">
            <a:extLst>
              <a:ext uri="{FF2B5EF4-FFF2-40B4-BE49-F238E27FC236}">
                <a16:creationId xmlns:a16="http://schemas.microsoft.com/office/drawing/2014/main" id="{BCEA883B-4DA8-5BC6-419C-93E4BC05F268}"/>
              </a:ext>
            </a:extLst>
          </p:cNvPr>
          <p:cNvPicPr>
            <a:picLocks noChangeAspect="1"/>
          </p:cNvPicPr>
          <p:nvPr/>
        </p:nvPicPr>
        <p:blipFill>
          <a:blip r:embed="rId4"/>
          <a:stretch>
            <a:fillRect/>
          </a:stretch>
        </p:blipFill>
        <p:spPr>
          <a:xfrm>
            <a:off x="3073836" y="2144722"/>
            <a:ext cx="1143000" cy="2762250"/>
          </a:xfrm>
          <a:prstGeom prst="rect">
            <a:avLst/>
          </a:prstGeom>
        </p:spPr>
      </p:pic>
      <p:pic>
        <p:nvPicPr>
          <p:cNvPr id="13" name="Picture 12">
            <a:extLst>
              <a:ext uri="{FF2B5EF4-FFF2-40B4-BE49-F238E27FC236}">
                <a16:creationId xmlns:a16="http://schemas.microsoft.com/office/drawing/2014/main" id="{B51D61FB-6F44-D238-678F-7B2B5175E75F}"/>
              </a:ext>
            </a:extLst>
          </p:cNvPr>
          <p:cNvPicPr>
            <a:picLocks noChangeAspect="1"/>
          </p:cNvPicPr>
          <p:nvPr/>
        </p:nvPicPr>
        <p:blipFill>
          <a:blip r:embed="rId5"/>
          <a:stretch>
            <a:fillRect/>
          </a:stretch>
        </p:blipFill>
        <p:spPr>
          <a:xfrm>
            <a:off x="3153791" y="1018279"/>
            <a:ext cx="3895725" cy="2347913"/>
          </a:xfrm>
          <a:prstGeom prst="rect">
            <a:avLst/>
          </a:prstGeom>
        </p:spPr>
      </p:pic>
      <p:pic>
        <p:nvPicPr>
          <p:cNvPr id="15" name="Picture 14">
            <a:extLst>
              <a:ext uri="{FF2B5EF4-FFF2-40B4-BE49-F238E27FC236}">
                <a16:creationId xmlns:a16="http://schemas.microsoft.com/office/drawing/2014/main" id="{20C9AADA-389A-84A7-2825-9DB92B8CB6E4}"/>
              </a:ext>
            </a:extLst>
          </p:cNvPr>
          <p:cNvPicPr>
            <a:picLocks noChangeAspect="1"/>
          </p:cNvPicPr>
          <p:nvPr/>
        </p:nvPicPr>
        <p:blipFill>
          <a:blip r:embed="rId6"/>
          <a:stretch>
            <a:fillRect/>
          </a:stretch>
        </p:blipFill>
        <p:spPr>
          <a:xfrm>
            <a:off x="1274936" y="2153901"/>
            <a:ext cx="1885950" cy="3100388"/>
          </a:xfrm>
          <a:prstGeom prst="rect">
            <a:avLst/>
          </a:prstGeom>
        </p:spPr>
      </p:pic>
      <p:pic>
        <p:nvPicPr>
          <p:cNvPr id="23" name="Picture 22">
            <a:extLst>
              <a:ext uri="{FF2B5EF4-FFF2-40B4-BE49-F238E27FC236}">
                <a16:creationId xmlns:a16="http://schemas.microsoft.com/office/drawing/2014/main" id="{9112AF13-0283-5A68-E885-D149FBF45CB9}"/>
              </a:ext>
            </a:extLst>
          </p:cNvPr>
          <p:cNvPicPr>
            <a:picLocks noChangeAspect="1"/>
          </p:cNvPicPr>
          <p:nvPr/>
        </p:nvPicPr>
        <p:blipFill>
          <a:blip r:embed="rId7"/>
          <a:stretch>
            <a:fillRect/>
          </a:stretch>
        </p:blipFill>
        <p:spPr>
          <a:xfrm>
            <a:off x="5329800" y="1032678"/>
            <a:ext cx="5319713" cy="2224088"/>
          </a:xfrm>
          <a:prstGeom prst="rect">
            <a:avLst/>
          </a:prstGeom>
        </p:spPr>
      </p:pic>
      <p:pic>
        <p:nvPicPr>
          <p:cNvPr id="33" name="Picture 32">
            <a:extLst>
              <a:ext uri="{FF2B5EF4-FFF2-40B4-BE49-F238E27FC236}">
                <a16:creationId xmlns:a16="http://schemas.microsoft.com/office/drawing/2014/main" id="{FA845B75-97B4-00B8-7402-3807AD42E1DC}"/>
              </a:ext>
            </a:extLst>
          </p:cNvPr>
          <p:cNvPicPr>
            <a:picLocks noChangeAspect="1"/>
          </p:cNvPicPr>
          <p:nvPr/>
        </p:nvPicPr>
        <p:blipFill>
          <a:blip r:embed="rId8"/>
          <a:stretch>
            <a:fillRect/>
          </a:stretch>
        </p:blipFill>
        <p:spPr>
          <a:xfrm>
            <a:off x="6849260" y="1032678"/>
            <a:ext cx="1824038" cy="2614613"/>
          </a:xfrm>
          <a:prstGeom prst="rect">
            <a:avLst/>
          </a:prstGeom>
        </p:spPr>
      </p:pic>
      <p:pic>
        <p:nvPicPr>
          <p:cNvPr id="7" name="Picture 6">
            <a:extLst>
              <a:ext uri="{FF2B5EF4-FFF2-40B4-BE49-F238E27FC236}">
                <a16:creationId xmlns:a16="http://schemas.microsoft.com/office/drawing/2014/main" id="{7B42F5AA-F30C-C688-3BF3-C72613FF805E}"/>
              </a:ext>
            </a:extLst>
          </p:cNvPr>
          <p:cNvPicPr>
            <a:picLocks noChangeAspect="1"/>
          </p:cNvPicPr>
          <p:nvPr/>
        </p:nvPicPr>
        <p:blipFill>
          <a:blip r:embed="rId9"/>
          <a:stretch>
            <a:fillRect/>
          </a:stretch>
        </p:blipFill>
        <p:spPr>
          <a:xfrm>
            <a:off x="2486976" y="10005"/>
            <a:ext cx="2986088" cy="1162050"/>
          </a:xfrm>
          <a:prstGeom prst="rect">
            <a:avLst/>
          </a:prstGeom>
        </p:spPr>
      </p:pic>
      <p:pic>
        <p:nvPicPr>
          <p:cNvPr id="11" name="Picture 10">
            <a:extLst>
              <a:ext uri="{FF2B5EF4-FFF2-40B4-BE49-F238E27FC236}">
                <a16:creationId xmlns:a16="http://schemas.microsoft.com/office/drawing/2014/main" id="{1D1D8E7E-83E7-BE5F-2578-227B907579D3}"/>
              </a:ext>
            </a:extLst>
          </p:cNvPr>
          <p:cNvPicPr>
            <a:picLocks noChangeAspect="1"/>
          </p:cNvPicPr>
          <p:nvPr/>
        </p:nvPicPr>
        <p:blipFill>
          <a:blip r:embed="rId10"/>
          <a:stretch>
            <a:fillRect/>
          </a:stretch>
        </p:blipFill>
        <p:spPr>
          <a:xfrm>
            <a:off x="6637113" y="2495"/>
            <a:ext cx="2319338" cy="1181100"/>
          </a:xfrm>
          <a:prstGeom prst="rect">
            <a:avLst/>
          </a:prstGeom>
        </p:spPr>
      </p:pic>
      <p:pic>
        <p:nvPicPr>
          <p:cNvPr id="17" name="Picture 16">
            <a:extLst>
              <a:ext uri="{FF2B5EF4-FFF2-40B4-BE49-F238E27FC236}">
                <a16:creationId xmlns:a16="http://schemas.microsoft.com/office/drawing/2014/main" id="{9C21AD52-CA00-D8ED-D749-65E48BC36FEB}"/>
              </a:ext>
            </a:extLst>
          </p:cNvPr>
          <p:cNvPicPr>
            <a:picLocks noChangeAspect="1"/>
          </p:cNvPicPr>
          <p:nvPr/>
        </p:nvPicPr>
        <p:blipFill>
          <a:blip r:embed="rId11"/>
          <a:stretch>
            <a:fillRect/>
          </a:stretch>
        </p:blipFill>
        <p:spPr>
          <a:xfrm>
            <a:off x="8555206" y="823532"/>
            <a:ext cx="3524250" cy="495300"/>
          </a:xfrm>
          <a:prstGeom prst="rect">
            <a:avLst/>
          </a:prstGeom>
        </p:spPr>
      </p:pic>
      <p:sp>
        <p:nvSpPr>
          <p:cNvPr id="34" name="TextBox 33">
            <a:extLst>
              <a:ext uri="{FF2B5EF4-FFF2-40B4-BE49-F238E27FC236}">
                <a16:creationId xmlns:a16="http://schemas.microsoft.com/office/drawing/2014/main" id="{2205E7C2-0502-EEFA-E423-E83AA117341D}"/>
              </a:ext>
            </a:extLst>
          </p:cNvPr>
          <p:cNvSpPr txBox="1"/>
          <p:nvPr/>
        </p:nvSpPr>
        <p:spPr>
          <a:xfrm rot="16200000">
            <a:off x="-3229489"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Labels - More</a:t>
            </a:r>
            <a:r>
              <a:rPr kumimoji="0" lang="en-US" sz="2000" b="0" i="0" u="none" strike="noStrike" kern="1200" cap="none" spc="0" normalizeH="0" baseline="0" noProof="0" dirty="0">
                <a:ln>
                  <a:noFill/>
                </a:ln>
                <a:solidFill>
                  <a:srgbClr val="FFFFFF"/>
                </a:solidFill>
                <a:effectLst/>
                <a:uLnTx/>
                <a:uFillTx/>
                <a:latin typeface="Segoe UI"/>
                <a:ea typeface="+mn-ea"/>
                <a:cs typeface="+mn-cs"/>
              </a:rPr>
              <a:t> Details</a:t>
            </a:r>
          </a:p>
        </p:txBody>
      </p:sp>
      <p:pic>
        <p:nvPicPr>
          <p:cNvPr id="36" name="Picture 35">
            <a:extLst>
              <a:ext uri="{FF2B5EF4-FFF2-40B4-BE49-F238E27FC236}">
                <a16:creationId xmlns:a16="http://schemas.microsoft.com/office/drawing/2014/main" id="{292A333E-B5F2-3B9A-40B1-467EDD69810D}"/>
              </a:ext>
            </a:extLst>
          </p:cNvPr>
          <p:cNvPicPr>
            <a:picLocks noChangeAspect="1"/>
          </p:cNvPicPr>
          <p:nvPr/>
        </p:nvPicPr>
        <p:blipFill>
          <a:blip r:embed="rId12"/>
          <a:stretch>
            <a:fillRect/>
          </a:stretch>
        </p:blipFill>
        <p:spPr>
          <a:xfrm>
            <a:off x="4140087" y="3050560"/>
            <a:ext cx="2952750" cy="1143000"/>
          </a:xfrm>
          <a:prstGeom prst="rect">
            <a:avLst/>
          </a:prstGeom>
        </p:spPr>
      </p:pic>
      <p:pic>
        <p:nvPicPr>
          <p:cNvPr id="6" name="Picture 5">
            <a:extLst>
              <a:ext uri="{FF2B5EF4-FFF2-40B4-BE49-F238E27FC236}">
                <a16:creationId xmlns:a16="http://schemas.microsoft.com/office/drawing/2014/main" id="{A8965676-F048-E5BB-E4A0-5F7F7484DAC0}"/>
              </a:ext>
            </a:extLst>
          </p:cNvPr>
          <p:cNvPicPr>
            <a:picLocks noChangeAspect="1"/>
          </p:cNvPicPr>
          <p:nvPr/>
        </p:nvPicPr>
        <p:blipFill>
          <a:blip r:embed="rId13"/>
          <a:stretch>
            <a:fillRect/>
          </a:stretch>
        </p:blipFill>
        <p:spPr>
          <a:xfrm>
            <a:off x="5139539" y="3252601"/>
            <a:ext cx="5857875" cy="1747838"/>
          </a:xfrm>
          <a:prstGeom prst="rect">
            <a:avLst/>
          </a:prstGeom>
        </p:spPr>
      </p:pic>
    </p:spTree>
    <p:extLst>
      <p:ext uri="{BB962C8B-B14F-4D97-AF65-F5344CB8AC3E}">
        <p14:creationId xmlns:p14="http://schemas.microsoft.com/office/powerpoint/2010/main" val="247986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1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1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2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10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up)">
                                      <p:cBhvr>
                                        <p:cTn id="52" dur="20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10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2.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3.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2.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customXml/itemProps3.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12</Words>
  <Application>Microsoft Office PowerPoint</Application>
  <PresentationFormat>Widescreen</PresentationFormat>
  <Paragraphs>3</Paragraphs>
  <Slides>3</Slides>
  <Notes>0</Notes>
  <HiddenSlides>0</HiddenSlides>
  <MMClips>0</MMClips>
  <ScaleCrop>false</ScaleCrop>
  <HeadingPairs>
    <vt:vector size="8" baseType="variant">
      <vt:variant>
        <vt:lpstr>Fonts Used</vt:lpstr>
      </vt:variant>
      <vt:variant>
        <vt:i4>10</vt:i4>
      </vt:variant>
      <vt:variant>
        <vt:lpstr>Theme</vt:lpstr>
      </vt:variant>
      <vt:variant>
        <vt:i4>13</vt:i4>
      </vt:variant>
      <vt:variant>
        <vt:lpstr>Embedded OLE Servers</vt:lpstr>
      </vt:variant>
      <vt:variant>
        <vt:i4>1</vt:i4>
      </vt:variant>
      <vt:variant>
        <vt:lpstr>Slide Titles</vt:lpstr>
      </vt:variant>
      <vt:variant>
        <vt:i4>3</vt:i4>
      </vt:variant>
    </vt:vector>
  </HeadingPairs>
  <TitlesOfParts>
    <vt:vector size="27" baseType="lpstr">
      <vt:lpstr>Arial</vt:lpstr>
      <vt:lpstr>Calibri</vt:lpstr>
      <vt:lpstr>Consolas</vt:lpstr>
      <vt:lpstr>Roboto Light</vt:lpstr>
      <vt:lpstr>Segoe Pro</vt:lpstr>
      <vt:lpstr>Segoe Pro Display</vt:lpstr>
      <vt:lpstr>Segoe UI</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8_Microsoft 365 PPT Template - 2018</vt:lpstr>
      <vt:lpstr>2_Microsoft 365 PPT Template - 2018</vt:lpstr>
      <vt:lpstr>2_LIGHT GRAY TEMPLATE</vt:lpstr>
      <vt:lpstr>1_White Template</vt:lpstr>
      <vt:lpstr>3_Microsoft Security template</vt:lpstr>
      <vt:lpstr>think-cell Slide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2023-01-24T17:59:47Z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